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omments/modernComment_7BBF5833_E855211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82C_7916BD30.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modernComment_7BBF56CE_FAE02A9C.xml" ContentType="application/vnd.ms-powerpoint.comments+xml"/>
  <Override PartName="/ppt/notesSlides/notesSlide10.xml" ContentType="application/vnd.openxmlformats-officedocument.presentationml.notesSlide+xml"/>
  <Override PartName="/ppt/comments/modernComment_7BBF5832_72B077DC.xml" ContentType="application/vnd.ms-powerpoint.comments+xml"/>
  <Override PartName="/ppt/tags/tag2.xml" ContentType="application/vnd.openxmlformats-officedocument.presentationml.tags+xml"/>
  <Override PartName="/ppt/notesSlides/notesSlide11.xml" ContentType="application/vnd.openxmlformats-officedocument.presentationml.notesSlide+xml"/>
  <Override PartName="/ppt/comments/modernComment_7BBF5831_90A4E7C0.xml" ContentType="application/vnd.ms-powerpoint.comments+xml"/>
  <Override PartName="/ppt/notesSlides/notesSlide12.xml" ContentType="application/vnd.openxmlformats-officedocument.presentationml.notesSlide+xml"/>
  <Override PartName="/ppt/comments/modernComment_7BBF555C_1D4579CB.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2"/>
  </p:notesMasterIdLst>
  <p:sldIdLst>
    <p:sldId id="2076137761" r:id="rId10"/>
    <p:sldId id="207613776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B79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3719" autoAdjust="0"/>
  </p:normalViewPr>
  <p:slideViewPr>
    <p:cSldViewPr snapToGrid="0">
      <p:cViewPr varScale="1">
        <p:scale>
          <a:sx n="77" d="100"/>
          <a:sy n="77" d="100"/>
        </p:scale>
        <p:origin x="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chemeClr val="bg1">
            <a:lumMod val="65000"/>
          </a:schemeClr>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1:42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image" Target="../media/image6.emf"/><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theme" Target="../theme/theme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 Type="http://schemas.openxmlformats.org/officeDocument/2006/relationships/slideLayout" Target="../slideLayouts/slideLayout215.xml"/><Relationship Id="rId21" Type="http://schemas.openxmlformats.org/officeDocument/2006/relationships/image" Target="../media/image59.png"/><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theme" Target="../theme/theme9.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0.svg"/><Relationship Id="rId3" Type="http://schemas.microsoft.com/office/2018/10/relationships/comments" Target="../comments/modernComment_7BBF5832_72B077DC.xml"/><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55C_1D4579CB.xml"/><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6" Type="http://schemas.openxmlformats.org/officeDocument/2006/relationships/image" Target="../media/image63.emf"/><Relationship Id="rId5" Type="http://schemas.openxmlformats.org/officeDocument/2006/relationships/image" Target="../media/image62.png"/><Relationship Id="rId4"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7BBF582C_7916BD30.xml"/><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6CE_FAE02A9C.xml"/><Relationship Id="rId2" Type="http://schemas.openxmlformats.org/officeDocument/2006/relationships/notesSlide" Target="../notesSlides/notesSlide9.xml"/><Relationship Id="rId1" Type="http://schemas.openxmlformats.org/officeDocument/2006/relationships/slideLayout" Target="../slideLayouts/slideLayout22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4"/>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72605878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Virtual Agents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486</TotalTime>
  <Words>1417</Words>
  <Application>Microsoft Office PowerPoint</Application>
  <PresentationFormat>Widescreen</PresentationFormat>
  <Paragraphs>262</Paragraphs>
  <Slides>22</Slides>
  <Notes>20</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22</vt:i4>
      </vt:variant>
    </vt:vector>
  </HeadingPairs>
  <TitlesOfParts>
    <vt:vector size="42"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112</cp:revision>
  <dcterms:created xsi:type="dcterms:W3CDTF">2020-02-12T12:44:10Z</dcterms:created>
  <dcterms:modified xsi:type="dcterms:W3CDTF">2021-08-15T20:13:55Z</dcterms:modified>
</cp:coreProperties>
</file>